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4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5B7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1576" y="-12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overlayTit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9463" y="1597025"/>
            <a:ext cx="7583488" cy="1679575"/>
          </a:xfrm>
        </p:spPr>
        <p:txBody>
          <a:bodyPr anchor="b" anchorCtr="0"/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79463" y="3276600"/>
            <a:ext cx="7583487" cy="1752600"/>
          </a:xfrm>
        </p:spPr>
        <p:txBody>
          <a:bodyPr/>
          <a:lstStyle>
            <a:lvl1pPr marL="0" indent="0" algn="ctr">
              <a:lnSpc>
                <a:spcPct val="110000"/>
              </a:lnSpc>
              <a:spcBef>
                <a:spcPts val="600"/>
              </a:spcBef>
              <a:buNone/>
              <a:defRPr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1/17/13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30000"/>
    </mc:Choice>
    <mc:Fallback>
      <p:transition xmlns:p14="http://schemas.microsoft.com/office/powerpoint/2010/main" spd="slow" advClick="0" advTm="30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overlayBlank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6787" y="838200"/>
            <a:ext cx="3474720" cy="1619250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5000"/>
              </a:lnSpc>
              <a:spcBef>
                <a:spcPct val="0"/>
              </a:spcBef>
              <a:buNone/>
              <a:defRPr lang="en-US" sz="3000" b="1" kern="1200" dirty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727892" y="838200"/>
            <a:ext cx="3474720" cy="4572000"/>
          </a:xfrm>
          <a:prstGeom prst="roundRect">
            <a:avLst>
              <a:gd name="adj" fmla="val 10888"/>
            </a:avLst>
          </a:prstGeom>
          <a:solidFill>
            <a:schemeClr val="bg1">
              <a:lumMod val="75000"/>
            </a:schemeClr>
          </a:solidFill>
          <a:effectLst>
            <a:reflection blurRad="6350" stA="20000" endA="300" endPos="25500" dist="50800" dir="5400000" sy="-10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66787" y="2474258"/>
            <a:ext cx="3474720" cy="27432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lnSpc>
                <a:spcPct val="110000"/>
              </a:lnSpc>
              <a:spcBef>
                <a:spcPts val="600"/>
              </a:spcBef>
              <a:buNone/>
              <a:defRPr lang="en-US" sz="1800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2000"/>
              </a:spcBef>
              <a:spcAft>
                <a:spcPts val="0"/>
              </a:spcAft>
              <a:buSzPct val="90000"/>
              <a:buFont typeface="Wingdings" pitchFamily="2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213B3-D2FD-408F-931B-1BB40F671129}" type="datetimeFigureOut">
              <a:rPr lang="en-US" smtClean="0"/>
              <a:t>1/17/13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B9DF4-46DA-4A9E-8B57-C55CA19F836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30000"/>
    </mc:Choice>
    <mc:Fallback>
      <p:transition xmlns:p14="http://schemas.microsoft.com/office/powerpoint/2010/main" spd="slow" advClick="0" advTm="30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89647"/>
            <a:ext cx="7583488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213B3-D2FD-408F-931B-1BB40F671129}" type="datetimeFigureOut">
              <a:rPr lang="en-US" smtClean="0"/>
              <a:t>1/17/13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B9DF4-46DA-4A9E-8B57-C55CA19F8366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779463" y="1371600"/>
            <a:ext cx="7583488" cy="13716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lnSpc>
                <a:spcPct val="110000"/>
              </a:lnSpc>
              <a:spcBef>
                <a:spcPts val="600"/>
              </a:spcBef>
              <a:buNone/>
              <a:defRPr lang="en-US" sz="1800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2000"/>
              </a:spcBef>
              <a:spcAft>
                <a:spcPts val="0"/>
              </a:spcAft>
              <a:buSzPct val="90000"/>
              <a:buFont typeface="Wingdings" pitchFamily="2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/>
          </p:nvPr>
        </p:nvSpPr>
        <p:spPr>
          <a:xfrm>
            <a:off x="2514600" y="2743200"/>
            <a:ext cx="4114800" cy="2819400"/>
          </a:xfrm>
          <a:prstGeom prst="roundRect">
            <a:avLst>
              <a:gd name="adj" fmla="val 10888"/>
            </a:avLst>
          </a:prstGeom>
          <a:solidFill>
            <a:schemeClr val="bg1">
              <a:lumMod val="75000"/>
            </a:schemeClr>
          </a:solidFill>
          <a:effectLst>
            <a:reflection blurRad="6350" stA="20000" endA="300" endPos="38500" dist="50800" dir="5400000" sy="-10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30000"/>
    </mc:Choice>
    <mc:Fallback>
      <p:transition xmlns:p14="http://schemas.microsoft.com/office/powerpoint/2010/main" spd="slow" advClick="0" advTm="3000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 marL="365760" indent="-365760">
              <a:defRPr/>
            </a:lvl1pPr>
            <a:lvl2pPr marL="731520" indent="-365760">
              <a:defRPr/>
            </a:lvl2pPr>
            <a:lvl3pPr marL="1097280" indent="-365760">
              <a:defRPr/>
            </a:lvl3pPr>
            <a:lvl4pPr marL="1463040" indent="-365760">
              <a:defRPr/>
            </a:lvl4pPr>
            <a:lvl5pPr marL="1828800" indent="-365760">
              <a:defRPr/>
            </a:lvl5pPr>
            <a:lvl6pPr marL="2194560" indent="-365760">
              <a:defRPr/>
            </a:lvl6pPr>
            <a:lvl7pPr marL="2560320" indent="-365760">
              <a:defRPr/>
            </a:lvl7pPr>
            <a:lvl8pPr marL="2926080" indent="-365760">
              <a:defRPr/>
            </a:lvl8pPr>
            <a:lvl9pPr marL="3291840" indent="-365760"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213B3-D2FD-408F-931B-1BB40F671129}" type="datetimeFigureOut">
              <a:rPr lang="en-US" smtClean="0"/>
              <a:t>1/17/13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B9DF4-46DA-4A9E-8B57-C55CA19F836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30000"/>
    </mc:Choice>
    <mc:Fallback>
      <p:transition xmlns:p14="http://schemas.microsoft.com/office/powerpoint/2010/main" spd="slow" advClick="0" advTm="3000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overlayVertical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39000" y="838200"/>
            <a:ext cx="1676400" cy="5053013"/>
          </a:xfrm>
        </p:spPr>
        <p:txBody>
          <a:bodyPr vert="eaVert"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9462" y="838200"/>
            <a:ext cx="6019800" cy="5053013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213B3-D2FD-408F-931B-1BB40F671129}" type="datetimeFigureOut">
              <a:rPr lang="en-US" smtClean="0"/>
              <a:t>1/17/13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B9DF4-46DA-4A9E-8B57-C55CA19F836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30000"/>
    </mc:Choice>
    <mc:Fallback>
      <p:transition xmlns:p14="http://schemas.microsoft.com/office/powerpoint/2010/main" spd="slow" advClick="0" advTm="300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213B3-D2FD-408F-931B-1BB40F671129}" type="datetimeFigureOut">
              <a:rPr lang="en-US" smtClean="0"/>
              <a:t>1/17/13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B9DF4-46DA-4A9E-8B57-C55CA19F836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30000"/>
    </mc:Choice>
    <mc:Fallback>
      <p:transition xmlns:p14="http://schemas.microsoft.com/office/powerpoint/2010/main" spd="slow" advClick="0" advTm="300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Text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1812" y="3254188"/>
            <a:ext cx="7580376" cy="1685365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lnSpc>
                <a:spcPct val="95000"/>
              </a:lnSpc>
              <a:spcBef>
                <a:spcPct val="0"/>
              </a:spcBef>
              <a:buNone/>
              <a:defRPr lang="en-US" sz="5400" b="1" kern="120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14600" y="457200"/>
            <a:ext cx="4114800" cy="2743200"/>
          </a:xfrm>
          <a:prstGeom prst="roundRect">
            <a:avLst>
              <a:gd name="adj" fmla="val 10888"/>
            </a:avLst>
          </a:prstGeom>
          <a:solidFill>
            <a:schemeClr val="bg1">
              <a:lumMod val="75000"/>
            </a:schemeClr>
          </a:solidFill>
          <a:effectLst>
            <a:reflection blurRad="6350" stA="20000" endA="300" endPos="38500" dist="50800" dir="5400000" sy="-10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81812" y="4953000"/>
            <a:ext cx="7580376" cy="914400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2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213B3-D2FD-408F-931B-1BB40F671129}" type="datetimeFigureOut">
              <a:rPr lang="en-US" smtClean="0"/>
              <a:t>1/17/13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B9DF4-46DA-4A9E-8B57-C55CA19F836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30000"/>
    </mc:Choice>
    <mc:Fallback>
      <p:transition xmlns:p14="http://schemas.microsoft.com/office/powerpoint/2010/main" spd="slow" advClick="0" advTm="30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overlayBlank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6450" y="1627188"/>
            <a:ext cx="7580376" cy="1682496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lnSpc>
                <a:spcPct val="95000"/>
              </a:lnSpc>
              <a:spcBef>
                <a:spcPct val="0"/>
              </a:spcBef>
              <a:buNone/>
              <a:defRPr lang="en-US" sz="4400" b="1" kern="1200" dirty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6450" y="3309411"/>
            <a:ext cx="7580376" cy="1755648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ct val="90000"/>
              <a:buFont typeface="Wingdings" pitchFamily="2" charset="2"/>
              <a:buNone/>
              <a:defRPr lang="en-US" sz="1800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1/17/13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30000"/>
    </mc:Choice>
    <mc:Fallback>
      <p:transition xmlns:p14="http://schemas.microsoft.com/office/powerpoint/2010/main" spd="slow" advClick="0" advTm="30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66788" y="1600200"/>
            <a:ext cx="3529584" cy="4288536"/>
          </a:xfrm>
        </p:spPr>
        <p:txBody>
          <a:bodyPr>
            <a:normAutofit/>
          </a:bodyPr>
          <a:lstStyle>
            <a:lvl1pPr marL="231775" indent="-231775">
              <a:defRPr sz="1800"/>
            </a:lvl1pPr>
            <a:lvl2pPr marL="457200" indent="-231775">
              <a:defRPr sz="1800"/>
            </a:lvl2pPr>
            <a:lvl3pPr marL="688975" indent="-231775">
              <a:defRPr sz="1800"/>
            </a:lvl3pPr>
            <a:lvl4pPr marL="914400" indent="-231775">
              <a:defRPr sz="1800"/>
            </a:lvl4pPr>
            <a:lvl5pPr marL="1146175" indent="-231775">
              <a:defRPr sz="1800"/>
            </a:lvl5pPr>
            <a:lvl6pPr marL="1371600" indent="-231775">
              <a:defRPr sz="1800"/>
            </a:lvl6pPr>
            <a:lvl7pPr marL="1603375" indent="-231775">
              <a:defRPr sz="1800"/>
            </a:lvl7pPr>
            <a:lvl8pPr marL="1828800" indent="-231775">
              <a:defRPr sz="1800"/>
            </a:lvl8pPr>
            <a:lvl9pPr marL="2060575" indent="-231775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3529584" cy="4288536"/>
          </a:xfrm>
        </p:spPr>
        <p:txBody>
          <a:bodyPr>
            <a:normAutofit/>
          </a:bodyPr>
          <a:lstStyle>
            <a:lvl1pPr marL="231775" indent="-231775">
              <a:defRPr sz="1800"/>
            </a:lvl1pPr>
            <a:lvl2pPr marL="457200" indent="-231775">
              <a:defRPr sz="1800"/>
            </a:lvl2pPr>
            <a:lvl3pPr marL="688975" indent="-231775">
              <a:defRPr sz="1800"/>
            </a:lvl3pPr>
            <a:lvl4pPr marL="914400" indent="-231775">
              <a:defRPr sz="1800"/>
            </a:lvl4pPr>
            <a:lvl5pPr marL="1146175" indent="-231775">
              <a:defRPr sz="1800"/>
            </a:lvl5pPr>
            <a:lvl6pPr marL="1371600" indent="-231775">
              <a:defRPr sz="1800"/>
            </a:lvl6pPr>
            <a:lvl7pPr marL="1603375" indent="-231775">
              <a:defRPr sz="1800"/>
            </a:lvl7pPr>
            <a:lvl8pPr marL="1828800" indent="-231775">
              <a:defRPr sz="1800"/>
            </a:lvl8pPr>
            <a:lvl9pPr marL="2060575" indent="-231775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213B3-D2FD-408F-931B-1BB40F671129}" type="datetimeFigureOut">
              <a:rPr lang="en-US" smtClean="0"/>
              <a:t>1/17/13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B9DF4-46DA-4A9E-8B57-C55CA19F836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30000"/>
    </mc:Choice>
    <mc:Fallback>
      <p:transition xmlns:p14="http://schemas.microsoft.com/office/powerpoint/2010/main" spd="slow" advClick="0" advTm="30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6216" y="1272988"/>
            <a:ext cx="3529584" cy="879475"/>
          </a:xfrm>
        </p:spPr>
        <p:txBody>
          <a:bodyPr anchor="b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6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66216" y="2174875"/>
            <a:ext cx="3529584" cy="3716338"/>
          </a:xfrm>
        </p:spPr>
        <p:txBody>
          <a:bodyPr>
            <a:normAutofit/>
          </a:bodyPr>
          <a:lstStyle>
            <a:lvl1pPr marL="231775" indent="-231775">
              <a:defRPr sz="1800"/>
            </a:lvl1pPr>
            <a:lvl2pPr marL="457200" indent="-231775">
              <a:defRPr sz="1800"/>
            </a:lvl2pPr>
            <a:lvl3pPr marL="688975" indent="-231775">
              <a:defRPr sz="1800"/>
            </a:lvl3pPr>
            <a:lvl4pPr marL="914400" indent="-231775">
              <a:defRPr sz="1800"/>
            </a:lvl4pPr>
            <a:lvl5pPr marL="1146175" indent="-231775">
              <a:defRPr sz="1800"/>
            </a:lvl5pPr>
            <a:lvl6pPr marL="1371600" indent="-231775">
              <a:tabLst/>
              <a:defRPr sz="1800"/>
            </a:lvl6pPr>
            <a:lvl7pPr marL="1603375" indent="-231775">
              <a:tabLst/>
              <a:defRPr sz="1800"/>
            </a:lvl7pPr>
            <a:lvl8pPr marL="1828800" indent="-231775">
              <a:tabLst/>
              <a:defRPr sz="1800"/>
            </a:lvl8pPr>
            <a:lvl9pPr marL="2060575" indent="-231775">
              <a:tabLst/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272988"/>
            <a:ext cx="3529584" cy="879475"/>
          </a:xfrm>
        </p:spPr>
        <p:txBody>
          <a:bodyPr anchor="b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6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3529584" cy="3716338"/>
          </a:xfrm>
        </p:spPr>
        <p:txBody>
          <a:bodyPr>
            <a:noAutofit/>
          </a:bodyPr>
          <a:lstStyle>
            <a:lvl1pPr marL="231775" indent="-231775" algn="l" defTabSz="914400" rtl="0" eaLnBrk="1" latinLnBrk="0" hangingPunct="1">
              <a:buSzPct val="90000"/>
              <a:buFont typeface="Wingdings" pitchFamily="2" charset="2"/>
              <a:defRPr lang="en-US" sz="1800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-231775" algn="l" defTabSz="914400" rtl="0" eaLnBrk="1" latinLnBrk="0" hangingPunct="1">
              <a:buSzPct val="90000"/>
              <a:buFont typeface="Wingdings" pitchFamily="2" charset="2"/>
              <a:defRPr lang="en-US" sz="1800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2pPr>
            <a:lvl3pPr marL="688975" indent="-231775" algn="l" defTabSz="914400" rtl="0" eaLnBrk="1" latinLnBrk="0" hangingPunct="1">
              <a:buSzPct val="90000"/>
              <a:buFont typeface="Wingdings" pitchFamily="2" charset="2"/>
              <a:defRPr lang="en-US" sz="1800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3pPr>
            <a:lvl4pPr marL="914400" indent="-231775" algn="l" defTabSz="914400" rtl="0" eaLnBrk="1" latinLnBrk="0" hangingPunct="1">
              <a:buSzPct val="90000"/>
              <a:buFont typeface="Wingdings" pitchFamily="2" charset="2"/>
              <a:defRPr lang="en-US" sz="1800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4pPr>
            <a:lvl5pPr marL="1146175" indent="-231775" algn="l" defTabSz="914400" rtl="0" eaLnBrk="1" latinLnBrk="0" hangingPunct="1">
              <a:buSzPct val="90000"/>
              <a:buFont typeface="Wingdings" pitchFamily="2" charset="2"/>
              <a:defRPr lang="en-US" sz="1800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5pPr>
            <a:lvl6pPr marL="1371600" indent="-231775" algn="l" defTabSz="914400" rtl="0" eaLnBrk="1" latinLnBrk="0" hangingPunct="1">
              <a:buSzPct val="90000"/>
              <a:buFont typeface="Wingdings" pitchFamily="2" charset="2"/>
              <a:defRPr lang="en-US" sz="1800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6pPr>
            <a:lvl7pPr marL="1603375" indent="-231775" algn="l" defTabSz="914400" rtl="0" eaLnBrk="1" latinLnBrk="0" hangingPunct="1">
              <a:buSzPct val="90000"/>
              <a:buFont typeface="Wingdings" pitchFamily="2" charset="2"/>
              <a:defRPr lang="en-US" sz="1800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7pPr>
            <a:lvl8pPr marL="1828800" indent="-231775" algn="l" defTabSz="914400" rtl="0" eaLnBrk="1" latinLnBrk="0" hangingPunct="1">
              <a:buSzPct val="90000"/>
              <a:buFont typeface="Wingdings" pitchFamily="2" charset="2"/>
              <a:defRPr lang="en-US" sz="1800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8pPr>
            <a:lvl9pPr marL="2060575" indent="-231775" algn="l" defTabSz="914400" rtl="0" eaLnBrk="1" latinLnBrk="0" hangingPunct="1">
              <a:buSzPct val="90000"/>
              <a:buFont typeface="Wingdings" pitchFamily="2" charset="2"/>
              <a:defRPr lang="en-US" sz="1800" kern="1200" dirty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213B3-D2FD-408F-931B-1BB40F671129}" type="datetimeFigureOut">
              <a:rPr lang="en-US" smtClean="0"/>
              <a:t>1/17/13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B9DF4-46DA-4A9E-8B57-C55CA19F836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30000"/>
    </mc:Choice>
    <mc:Fallback>
      <p:transition xmlns:p14="http://schemas.microsoft.com/office/powerpoint/2010/main" spd="slow" advClick="0" advTm="30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213B3-D2FD-408F-931B-1BB40F671129}" type="datetimeFigureOut">
              <a:rPr lang="en-US" smtClean="0"/>
              <a:t>1/17/13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B9DF4-46DA-4A9E-8B57-C55CA19F836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30000"/>
    </mc:Choice>
    <mc:Fallback>
      <p:transition xmlns:p14="http://schemas.microsoft.com/office/powerpoint/2010/main" spd="slow" advClick="0" advTm="30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overlayBlank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213B3-D2FD-408F-931B-1BB40F671129}" type="datetimeFigureOut">
              <a:rPr lang="en-US" smtClean="0"/>
              <a:t>1/17/13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B9DF4-46DA-4A9E-8B57-C55CA19F836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30000"/>
    </mc:Choice>
    <mc:Fallback>
      <p:transition xmlns:p14="http://schemas.microsoft.com/office/powerpoint/2010/main" spd="slow" advClick="0" advTm="30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Blank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6787" y="838200"/>
            <a:ext cx="3474720" cy="1619250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5000"/>
              </a:lnSpc>
              <a:spcBef>
                <a:spcPct val="0"/>
              </a:spcBef>
              <a:buNone/>
              <a:defRPr lang="en-US" sz="3000" b="1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27892" y="838200"/>
            <a:ext cx="3474720" cy="4572000"/>
          </a:xfrm>
        </p:spPr>
        <p:txBody>
          <a:bodyPr>
            <a:normAutofit/>
          </a:bodyPr>
          <a:lstStyle>
            <a:lvl1pPr marL="282575" indent="-282575">
              <a:defRPr sz="2400"/>
            </a:lvl1pPr>
            <a:lvl2pPr marL="573088" indent="-282575">
              <a:defRPr sz="2200"/>
            </a:lvl2pPr>
            <a:lvl3pPr marL="855663" indent="-282575">
              <a:defRPr sz="2000"/>
            </a:lvl3pPr>
            <a:lvl4pPr marL="1146175" indent="-282575">
              <a:defRPr sz="1800"/>
            </a:lvl4pPr>
            <a:lvl5pPr marL="1430338" indent="-282575">
              <a:defRPr sz="1800"/>
            </a:lvl5pPr>
            <a:lvl6pPr marL="1712913" indent="-282575">
              <a:defRPr sz="1800"/>
            </a:lvl6pPr>
            <a:lvl7pPr marL="2003425" indent="-282575">
              <a:defRPr sz="1800"/>
            </a:lvl7pPr>
            <a:lvl8pPr marL="2286000" indent="-282575">
              <a:defRPr sz="1800"/>
            </a:lvl8pPr>
            <a:lvl9pPr marL="2568575" indent="-282575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66787" y="2474258"/>
            <a:ext cx="3474720" cy="27432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lnSpc>
                <a:spcPct val="110000"/>
              </a:lnSpc>
              <a:spcBef>
                <a:spcPts val="600"/>
              </a:spcBef>
              <a:buNone/>
              <a:defRPr lang="en-US" sz="1800" kern="120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2000"/>
              </a:spcBef>
              <a:spcAft>
                <a:spcPts val="0"/>
              </a:spcAft>
              <a:buSzPct val="90000"/>
              <a:buFont typeface="Wingdings" pitchFamily="2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213B3-D2FD-408F-931B-1BB40F671129}" type="datetimeFigureOut">
              <a:rPr lang="en-US" smtClean="0"/>
              <a:t>1/17/13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B9DF4-46DA-4A9E-8B57-C55CA19F836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30000"/>
    </mc:Choice>
    <mc:Fallback>
      <p:transition xmlns:p14="http://schemas.microsoft.com/office/powerpoint/2010/main" spd="slow" advClick="0" advTm="30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5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5B7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overlayText.png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9463" y="89647"/>
            <a:ext cx="758348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55675" y="1600200"/>
            <a:ext cx="7232650" cy="42910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86400" y="617220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>
                <a:solidFill>
                  <a:schemeClr val="bg1"/>
                </a:solidFill>
              </a:defRPr>
            </a:lvl1pPr>
          </a:lstStyle>
          <a:p>
            <a:fld id="{5B3213B3-D2FD-408F-931B-1BB40F671129}" type="datetimeFigureOut">
              <a:rPr lang="en-US" smtClean="0"/>
              <a:t>1/17/13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17220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05300" y="6172200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3E2B9DF4-46DA-4A9E-8B57-C55CA19F8366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047" r:id="rId1"/>
    <p:sldLayoutId id="2147484048" r:id="rId2"/>
    <p:sldLayoutId id="2147484049" r:id="rId3"/>
    <p:sldLayoutId id="2147484050" r:id="rId4"/>
    <p:sldLayoutId id="2147484051" r:id="rId5"/>
    <p:sldLayoutId id="2147484052" r:id="rId6"/>
    <p:sldLayoutId id="2147484053" r:id="rId7"/>
    <p:sldLayoutId id="2147484054" r:id="rId8"/>
    <p:sldLayoutId id="2147484055" r:id="rId9"/>
    <p:sldLayoutId id="2147484056" r:id="rId10"/>
    <p:sldLayoutId id="2147484057" r:id="rId11"/>
    <p:sldLayoutId id="2147484058" r:id="rId12"/>
    <p:sldLayoutId id="2147484059" r:id="rId13"/>
  </p:sldLayoutIdLst>
  <mc:AlternateContent xmlns:mc="http://schemas.openxmlformats.org/markup-compatibility/2006">
    <mc:Choice xmlns:p14="http://schemas.microsoft.com/office/powerpoint/2010/main" Requires="p14">
      <p:transition spd="slow" p14:dur="2000" advClick="0" advTm="30000"/>
    </mc:Choice>
    <mc:Fallback>
      <p:transition xmlns:p14="http://schemas.microsoft.com/office/powerpoint/2010/main" spd="slow" advClick="0" advTm="30000"/>
    </mc:Fallback>
  </mc:AlternateContent>
  <p:txStyles>
    <p:titleStyle>
      <a:lvl1pPr algn="ctr" defTabSz="914400" rtl="0" eaLnBrk="1" latinLnBrk="0" hangingPunct="1">
        <a:lnSpc>
          <a:spcPct val="95000"/>
        </a:lnSpc>
        <a:spcBef>
          <a:spcPct val="0"/>
        </a:spcBef>
        <a:buNone/>
        <a:defRPr sz="4800" b="1" kern="1200">
          <a:solidFill>
            <a:schemeClr val="bg1"/>
          </a:solidFill>
          <a:effectLst>
            <a:outerShdw blurRad="101600" dist="12700" dir="3600000" algn="tl" rotWithShape="0">
              <a:prstClr val="black">
                <a:alpha val="30000"/>
              </a:prstClr>
            </a:outerShdw>
          </a:effectLst>
          <a:latin typeface="+mj-lt"/>
          <a:ea typeface="+mj-ea"/>
          <a:cs typeface="+mj-cs"/>
        </a:defRPr>
      </a:lvl1pPr>
    </p:titleStyle>
    <p:bodyStyle>
      <a:lvl1pPr marL="457200" indent="-457200" algn="l" defTabSz="914400" rtl="0" eaLnBrk="1" latinLnBrk="0" hangingPunct="1">
        <a:spcBef>
          <a:spcPts val="2000"/>
        </a:spcBef>
        <a:spcAft>
          <a:spcPts val="0"/>
        </a:spcAft>
        <a:buSzPct val="90000"/>
        <a:buFont typeface="Wingdings" pitchFamily="2" charset="2"/>
        <a:buChar char=""/>
        <a:defRPr sz="2400" kern="1200">
          <a:solidFill>
            <a:schemeClr val="bg1"/>
          </a:solidFill>
          <a:effectLst>
            <a:outerShdw blurRad="101600" dist="12700" dir="3600000" algn="tl" rotWithShape="0">
              <a:prstClr val="black">
                <a:alpha val="30000"/>
              </a:prstClr>
            </a:outerShdw>
          </a:effectLst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1000"/>
        </a:spcBef>
        <a:spcAft>
          <a:spcPts val="0"/>
        </a:spcAft>
        <a:buSzPct val="90000"/>
        <a:buFont typeface="Wingdings" pitchFamily="2" charset="2"/>
        <a:buChar char=""/>
        <a:defRPr sz="2200" kern="1200">
          <a:solidFill>
            <a:schemeClr val="bg1"/>
          </a:solidFill>
          <a:effectLst>
            <a:outerShdw blurRad="101600" dist="12700" dir="3600000" algn="tl" rotWithShape="0">
              <a:prstClr val="black">
                <a:alpha val="30000"/>
              </a:prstClr>
            </a:outerShdw>
          </a:effectLst>
          <a:latin typeface="+mn-lt"/>
          <a:ea typeface="+mn-ea"/>
          <a:cs typeface="+mn-cs"/>
        </a:defRPr>
      </a:lvl2pPr>
      <a:lvl3pPr marL="1371600" indent="-457200" algn="l" defTabSz="914400" rtl="0" eaLnBrk="1" latinLnBrk="0" hangingPunct="1">
        <a:spcBef>
          <a:spcPts val="1000"/>
        </a:spcBef>
        <a:spcAft>
          <a:spcPts val="0"/>
        </a:spcAft>
        <a:buSzPct val="90000"/>
        <a:buFont typeface="Wingdings" pitchFamily="2" charset="2"/>
        <a:buChar char=""/>
        <a:defRPr sz="2000" kern="1200">
          <a:solidFill>
            <a:schemeClr val="bg1"/>
          </a:solidFill>
          <a:effectLst>
            <a:outerShdw blurRad="101600" dist="12700" dir="3600000" algn="tl" rotWithShape="0">
              <a:prstClr val="black">
                <a:alpha val="30000"/>
              </a:prstClr>
            </a:outerShdw>
          </a:effectLst>
          <a:latin typeface="+mn-lt"/>
          <a:ea typeface="+mn-ea"/>
          <a:cs typeface="+mn-cs"/>
        </a:defRPr>
      </a:lvl3pPr>
      <a:lvl4pPr marL="1828800" indent="-457200" algn="l" defTabSz="914400" rtl="0" eaLnBrk="1" latinLnBrk="0" hangingPunct="1">
        <a:spcBef>
          <a:spcPts val="1000"/>
        </a:spcBef>
        <a:spcAft>
          <a:spcPts val="0"/>
        </a:spcAft>
        <a:buSzPct val="90000"/>
        <a:buFont typeface="Wingdings" pitchFamily="2" charset="2"/>
        <a:buChar char=""/>
        <a:defRPr sz="1800" kern="1200">
          <a:solidFill>
            <a:schemeClr val="bg1"/>
          </a:solidFill>
          <a:effectLst>
            <a:outerShdw blurRad="101600" dist="12700" dir="3600000" algn="tl" rotWithShape="0">
              <a:prstClr val="black">
                <a:alpha val="30000"/>
              </a:prstClr>
            </a:outerShdw>
          </a:effectLst>
          <a:latin typeface="+mn-lt"/>
          <a:ea typeface="+mn-ea"/>
          <a:cs typeface="+mn-cs"/>
        </a:defRPr>
      </a:lvl4pPr>
      <a:lvl5pPr marL="2286000" indent="-457200" algn="l" defTabSz="914400" rtl="0" eaLnBrk="1" latinLnBrk="0" hangingPunct="1">
        <a:spcBef>
          <a:spcPts val="1000"/>
        </a:spcBef>
        <a:spcAft>
          <a:spcPts val="0"/>
        </a:spcAft>
        <a:buSzPct val="90000"/>
        <a:buFont typeface="Wingdings" pitchFamily="2" charset="2"/>
        <a:buChar char=""/>
        <a:defRPr sz="1800" kern="1200">
          <a:solidFill>
            <a:schemeClr val="bg1"/>
          </a:solidFill>
          <a:effectLst>
            <a:outerShdw blurRad="101600" dist="12700" dir="3600000" algn="tl" rotWithShape="0">
              <a:prstClr val="black">
                <a:alpha val="30000"/>
              </a:prstClr>
            </a:outerShdw>
          </a:effectLst>
          <a:latin typeface="+mn-lt"/>
          <a:ea typeface="+mn-ea"/>
          <a:cs typeface="+mn-cs"/>
        </a:defRPr>
      </a:lvl5pPr>
      <a:lvl6pPr marL="2743200" indent="-457200" algn="l" defTabSz="914400" rtl="0" eaLnBrk="1" latinLnBrk="0" hangingPunct="1">
        <a:spcBef>
          <a:spcPts val="1000"/>
        </a:spcBef>
        <a:buSzPct val="90000"/>
        <a:buFont typeface="Wingdings" pitchFamily="2" charset="2"/>
        <a:buChar char="{"/>
        <a:defRPr lang="en-US" sz="1800" kern="1200" dirty="0" smtClean="0">
          <a:solidFill>
            <a:schemeClr val="bg1"/>
          </a:solidFill>
          <a:effectLst>
            <a:outerShdw blurRad="101600" dist="12700" dir="3600000" algn="tl" rotWithShape="0">
              <a:prstClr val="black">
                <a:alpha val="30000"/>
              </a:prstClr>
            </a:outerShdw>
          </a:effectLst>
          <a:latin typeface="+mn-lt"/>
          <a:ea typeface="+mn-ea"/>
          <a:cs typeface="+mn-cs"/>
        </a:defRPr>
      </a:lvl6pPr>
      <a:lvl7pPr marL="3200400" indent="-457200" algn="l" defTabSz="914400" rtl="0" eaLnBrk="1" latinLnBrk="0" hangingPunct="1">
        <a:spcBef>
          <a:spcPts val="1000"/>
        </a:spcBef>
        <a:buSzPct val="90000"/>
        <a:buFont typeface="Wingdings" pitchFamily="2" charset="2"/>
        <a:buChar char="|"/>
        <a:defRPr lang="en-US" sz="1800" kern="1200" baseline="0" dirty="0" smtClean="0">
          <a:solidFill>
            <a:schemeClr val="bg1"/>
          </a:solidFill>
          <a:effectLst>
            <a:outerShdw blurRad="101600" dist="12700" dir="3600000" algn="tl" rotWithShape="0">
              <a:prstClr val="black">
                <a:alpha val="30000"/>
              </a:prstClr>
            </a:outerShdw>
          </a:effectLst>
          <a:latin typeface="+mn-lt"/>
          <a:ea typeface="+mn-ea"/>
          <a:cs typeface="+mn-cs"/>
        </a:defRPr>
      </a:lvl7pPr>
      <a:lvl8pPr marL="3657600" indent="-457200" algn="l" defTabSz="914400" rtl="0" eaLnBrk="1" latinLnBrk="0" hangingPunct="1">
        <a:spcBef>
          <a:spcPts val="1000"/>
        </a:spcBef>
        <a:buSzPct val="90000"/>
        <a:buFont typeface="Wingdings" pitchFamily="2" charset="2"/>
        <a:buChar char="{"/>
        <a:defRPr lang="en-US" sz="1800" kern="1200" baseline="0" dirty="0" smtClean="0">
          <a:solidFill>
            <a:schemeClr val="bg1"/>
          </a:solidFill>
          <a:effectLst>
            <a:outerShdw blurRad="101600" dist="12700" dir="3600000" algn="tl" rotWithShape="0">
              <a:prstClr val="black">
                <a:alpha val="30000"/>
              </a:prstClr>
            </a:outerShdw>
          </a:effectLst>
          <a:latin typeface="+mn-lt"/>
          <a:ea typeface="+mn-ea"/>
          <a:cs typeface="+mn-cs"/>
        </a:defRPr>
      </a:lvl8pPr>
      <a:lvl9pPr marL="4114800" indent="-457200" algn="l" defTabSz="914400" rtl="0" eaLnBrk="1" latinLnBrk="0" hangingPunct="1">
        <a:spcBef>
          <a:spcPts val="1000"/>
        </a:spcBef>
        <a:buSzPct val="90000"/>
        <a:buFont typeface="Wingdings" pitchFamily="2" charset="2"/>
        <a:buChar char="|"/>
        <a:defRPr lang="en-US" sz="1800" kern="1200" dirty="0">
          <a:solidFill>
            <a:schemeClr val="bg1"/>
          </a:solidFill>
          <a:effectLst>
            <a:outerShdw blurRad="101600" dist="12700" dir="3600000" algn="tl" rotWithShape="0">
              <a:prstClr val="black">
                <a:alpha val="30000"/>
              </a:prst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calorielab.com/news/2008/06/15/accupuncture-and-wasa-crackers-dr-schluseners-prescription-for-weight-loss/" TargetMode="External"/><Relationship Id="rId4" Type="http://schemas.openxmlformats.org/officeDocument/2006/relationships/hyperlink" Target="http://keepthinnow.com/html/Diet/20101024/German-super-effective-weight-loss-diet-health.html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dietchoices.com/diet-plans/brigitte-diet/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Diets in Germany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Leila Becirevic</a:t>
            </a:r>
          </a:p>
          <a:p>
            <a:r>
              <a:rPr lang="en-US" dirty="0" smtClean="0"/>
              <a:t>Period 1</a:t>
            </a:r>
          </a:p>
        </p:txBody>
      </p:sp>
    </p:spTree>
    <p:extLst>
      <p:ext uri="{BB962C8B-B14F-4D97-AF65-F5344CB8AC3E}">
        <p14:creationId xmlns:p14="http://schemas.microsoft.com/office/powerpoint/2010/main" val="33430114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30000"/>
    </mc:Choice>
    <mc:Fallback>
      <p:transition xmlns:p14="http://schemas.microsoft.com/office/powerpoint/2010/main" spd="slow" advClick="0" advTm="3000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Bibliography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sz="2400" dirty="0" smtClean="0"/>
              <a:t>Brigitte Diet</a:t>
            </a:r>
          </a:p>
          <a:p>
            <a:pPr marL="0" indent="0">
              <a:buNone/>
            </a:pPr>
            <a:r>
              <a:rPr lang="de-DE" sz="2400" dirty="0">
                <a:hlinkClick r:id="rId2"/>
              </a:rPr>
              <a:t>http://dietchoices.com/diet-plans/brigitte-diet</a:t>
            </a:r>
            <a:r>
              <a:rPr lang="de-DE" sz="2400" dirty="0" smtClean="0">
                <a:hlinkClick r:id="rId2"/>
              </a:rPr>
              <a:t>/</a:t>
            </a:r>
            <a:endParaRPr lang="de-DE" sz="2400" dirty="0" smtClean="0"/>
          </a:p>
          <a:p>
            <a:r>
              <a:rPr lang="en-US" sz="2400" dirty="0"/>
              <a:t>Acupuncture and </a:t>
            </a:r>
            <a:r>
              <a:rPr lang="en-US" sz="2400" dirty="0" err="1"/>
              <a:t>Wasa</a:t>
            </a:r>
            <a:r>
              <a:rPr lang="en-US" sz="2400" dirty="0"/>
              <a:t> crackers: Dr. Schlusener’s prescription for weight </a:t>
            </a:r>
            <a:r>
              <a:rPr lang="en-US" sz="2400" dirty="0" smtClean="0"/>
              <a:t>loss</a:t>
            </a:r>
          </a:p>
          <a:p>
            <a:pPr marL="0" indent="0">
              <a:buNone/>
            </a:pPr>
            <a:r>
              <a:rPr lang="en-US" sz="2400" dirty="0" smtClean="0">
                <a:hlinkClick r:id="rId3"/>
              </a:rPr>
              <a:t>http</a:t>
            </a:r>
            <a:r>
              <a:rPr lang="en-US" sz="2400" dirty="0">
                <a:hlinkClick r:id="rId3"/>
              </a:rPr>
              <a:t>://calorielab.com/news/2008/06/15/accupuncture-and</a:t>
            </a:r>
            <a:r>
              <a:rPr lang="en-US" sz="2400" dirty="0" smtClean="0">
                <a:hlinkClick r:id="rId3"/>
              </a:rPr>
              <a:t>-        wasa</a:t>
            </a:r>
            <a:r>
              <a:rPr lang="en-US" sz="2400" dirty="0">
                <a:hlinkClick r:id="rId3"/>
              </a:rPr>
              <a:t>-crackers-dr-schluseners-prescription-for-weight-loss</a:t>
            </a:r>
            <a:r>
              <a:rPr lang="en-US" sz="2400" dirty="0" smtClean="0">
                <a:hlinkClick r:id="rId3"/>
              </a:rPr>
              <a:t>/</a:t>
            </a:r>
            <a:endParaRPr lang="en-US" sz="2400" dirty="0" smtClean="0"/>
          </a:p>
          <a:p>
            <a:r>
              <a:rPr lang="en-US" sz="2400" dirty="0"/>
              <a:t>German super-effective weight loss diet </a:t>
            </a:r>
            <a:r>
              <a:rPr lang="en-US" sz="2400" dirty="0" smtClean="0"/>
              <a:t>health</a:t>
            </a:r>
          </a:p>
          <a:p>
            <a:pPr marL="0" indent="0">
              <a:buNone/>
            </a:pPr>
            <a:r>
              <a:rPr lang="en-US" sz="2400" dirty="0">
                <a:hlinkClick r:id="rId4"/>
              </a:rPr>
              <a:t>http://keepthinnow.com/html/Diet/20101024/German-super-effective-weight-loss-diet-</a:t>
            </a:r>
            <a:r>
              <a:rPr lang="en-US" sz="2400" dirty="0" smtClean="0">
                <a:hlinkClick r:id="rId4"/>
              </a:rPr>
              <a:t>health.html</a:t>
            </a:r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pPr marL="0" indent="0"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9073418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30000"/>
    </mc:Choice>
    <mc:Fallback>
      <p:transition xmlns:p14="http://schemas.microsoft.com/office/powerpoint/2010/main" spd="slow" advClick="0" advTm="3000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368"/>
            <a:ext cx="9144000" cy="685263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85800" y="6248400"/>
            <a:ext cx="7848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http://</a:t>
            </a:r>
            <a:r>
              <a:rPr lang="en-US" sz="1200" dirty="0" err="1">
                <a:solidFill>
                  <a:schemeClr val="bg1"/>
                </a:solidFill>
              </a:rPr>
              <a:t>www.blisstree.com</a:t>
            </a:r>
            <a:r>
              <a:rPr lang="en-US" sz="1200" dirty="0">
                <a:solidFill>
                  <a:schemeClr val="bg1"/>
                </a:solidFill>
              </a:rPr>
              <a:t>/2012/04/11/food/f-the-diet-says-du-darfst-german-maker-of-repulsive-diet-foods-286/</a:t>
            </a:r>
          </a:p>
        </p:txBody>
      </p:sp>
    </p:spTree>
    <p:extLst>
      <p:ext uri="{BB962C8B-B14F-4D97-AF65-F5344CB8AC3E}">
        <p14:creationId xmlns:p14="http://schemas.microsoft.com/office/powerpoint/2010/main" val="21469596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80000"/>
    </mc:Choice>
    <mc:Fallback>
      <p:transition xmlns:p14="http://schemas.microsoft.com/office/powerpoint/2010/main" spd="slow" advClick="0" advTm="18000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Brigitte Diet 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400" dirty="0" smtClean="0"/>
              <a:t>The Brigitte Diet comes from a popular women’s magazine in Germany.</a:t>
            </a:r>
          </a:p>
          <a:p>
            <a:r>
              <a:rPr lang="en-US" sz="2400" dirty="0" smtClean="0"/>
              <a:t>One is supposed to eat fewer calories with fruits and vegetables playing a large role.</a:t>
            </a:r>
          </a:p>
          <a:p>
            <a:r>
              <a:rPr lang="en-US" sz="2400" dirty="0" smtClean="0"/>
              <a:t>Exercise is a big part of this diet.</a:t>
            </a:r>
          </a:p>
          <a:p>
            <a:r>
              <a:rPr lang="en-US" sz="2400" dirty="0" smtClean="0"/>
              <a:t>Fish is eaten two to three times a week and meat is eaten once a week.</a:t>
            </a:r>
          </a:p>
          <a:p>
            <a:r>
              <a:rPr lang="en-US" sz="2400" dirty="0" smtClean="0"/>
              <a:t>Dieters are only supposed to eat 1000 calories a day. 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8148486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30000"/>
    </mc:Choice>
    <mc:Fallback>
      <p:transition xmlns:p14="http://schemas.microsoft.com/office/powerpoint/2010/main" spd="slow" advClick="0" advTm="3000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dirty="0" smtClean="0"/>
              <a:t>Main component of the Brigitte Diet</a:t>
            </a:r>
            <a:endParaRPr lang="en-US" sz="4000" dirty="0"/>
          </a:p>
        </p:txBody>
      </p:sp>
      <p:pic>
        <p:nvPicPr>
          <p:cNvPr id="1028" name="Picture 4" descr="http://romafoods.com/blog/wp-content/uploads/2012/06/fresh-fruits-vegetables-241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491343"/>
            <a:ext cx="60960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371600" y="6338500"/>
            <a:ext cx="6400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http://romafoods.com/blog/2012/06/fresh-summer-fruits-and-vegetables-available-at-roma-foods/</a:t>
            </a:r>
          </a:p>
        </p:txBody>
      </p:sp>
    </p:spTree>
    <p:extLst>
      <p:ext uri="{BB962C8B-B14F-4D97-AF65-F5344CB8AC3E}">
        <p14:creationId xmlns:p14="http://schemas.microsoft.com/office/powerpoint/2010/main" val="30592263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30000"/>
    </mc:Choice>
    <mc:Fallback>
      <p:transition xmlns:p14="http://schemas.microsoft.com/office/powerpoint/2010/main" spd="slow" advClick="0" advTm="3000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Dr. Schlusener’s Diet 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sz="2400" dirty="0" smtClean="0"/>
              <a:t>Schlusener is a doctor from Oberhaus, Germany who created a diet that is spreading around the country.</a:t>
            </a:r>
          </a:p>
          <a:p>
            <a:r>
              <a:rPr lang="en-US" sz="2400" dirty="0" smtClean="0"/>
              <a:t>This diet lasts three weeks and you are only allowed to eat 360 calories a day.</a:t>
            </a:r>
          </a:p>
          <a:p>
            <a:r>
              <a:rPr lang="en-US" sz="2400" dirty="0" smtClean="0"/>
              <a:t>You are supposed to drink at least 1.5 liters of fluids and 3 cups </a:t>
            </a:r>
            <a:r>
              <a:rPr lang="en-US" sz="2400" dirty="0"/>
              <a:t>of </a:t>
            </a:r>
            <a:r>
              <a:rPr lang="en-US" sz="2400" dirty="0" smtClean="0"/>
              <a:t>Nierentee tea (Kidney or Java tea in English) daily.</a:t>
            </a:r>
          </a:p>
          <a:p>
            <a:r>
              <a:rPr lang="en-US" sz="2400" dirty="0" smtClean="0"/>
              <a:t>You begin this diet with a session of acupuncture. </a:t>
            </a:r>
          </a:p>
          <a:p>
            <a:r>
              <a:rPr lang="en-US" sz="2400" dirty="0" smtClean="0"/>
              <a:t>The diet is 6 portions of fruit and vegetables a day, but you may substitute 2 </a:t>
            </a:r>
            <a:r>
              <a:rPr lang="en-US" sz="2400" dirty="0" err="1" smtClean="0"/>
              <a:t>Wasa</a:t>
            </a:r>
            <a:r>
              <a:rPr lang="en-US" sz="2400" dirty="0" smtClean="0"/>
              <a:t> style crackers for each portion. After you complete the diet, you must fast one day a week for the rest of your life in order to keep the weight off. </a:t>
            </a:r>
          </a:p>
        </p:txBody>
      </p:sp>
    </p:spTree>
    <p:extLst>
      <p:ext uri="{BB962C8B-B14F-4D97-AF65-F5344CB8AC3E}">
        <p14:creationId xmlns:p14="http://schemas.microsoft.com/office/powerpoint/2010/main" val="6879332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30000"/>
    </mc:Choice>
    <mc:Fallback>
      <p:transition xmlns:p14="http://schemas.microsoft.com/office/powerpoint/2010/main" spd="slow" advClick="0" advTm="3000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err="1" smtClean="0"/>
              <a:t>Wasa</a:t>
            </a:r>
            <a:r>
              <a:rPr lang="en-US" sz="4000" dirty="0" smtClean="0"/>
              <a:t> Crackers </a:t>
            </a:r>
            <a:endParaRPr lang="en-US" sz="4000" dirty="0"/>
          </a:p>
        </p:txBody>
      </p:sp>
      <p:pic>
        <p:nvPicPr>
          <p:cNvPr id="2050" name="Picture 2" descr="http://calorielab.com/news/wp-images/post-images/was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1371600"/>
            <a:ext cx="5867400" cy="44272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23900" y="6089475"/>
            <a:ext cx="7620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http://calorielab.com/news/2008/06/15/accupuncture-and-wasa-crackers-dr-schluseners-prescription-for-weight-loss/</a:t>
            </a:r>
          </a:p>
        </p:txBody>
      </p:sp>
    </p:spTree>
    <p:extLst>
      <p:ext uri="{BB962C8B-B14F-4D97-AF65-F5344CB8AC3E}">
        <p14:creationId xmlns:p14="http://schemas.microsoft.com/office/powerpoint/2010/main" val="21775929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30000"/>
    </mc:Choice>
    <mc:Fallback>
      <p:transition xmlns:p14="http://schemas.microsoft.com/office/powerpoint/2010/main" spd="slow" advClick="0" advTm="3000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German Diet 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2400" dirty="0" smtClean="0"/>
              <a:t>Dr. Frank stated, “It is a very balanced diet and movement pattern.”</a:t>
            </a:r>
          </a:p>
          <a:p>
            <a:r>
              <a:rPr lang="en-US" sz="2400" dirty="0" smtClean="0"/>
              <a:t>This diet is requires you to limit your intake of cooking oil and starch and adhere to regular exercise. </a:t>
            </a:r>
          </a:p>
          <a:p>
            <a:r>
              <a:rPr lang="en-US" sz="2400" dirty="0" smtClean="0"/>
              <a:t>According to a study, this diet can reduce your risk of cancer and cardiovascular disease.</a:t>
            </a:r>
          </a:p>
          <a:p>
            <a:r>
              <a:rPr lang="en-US" sz="2400" dirty="0" smtClean="0"/>
              <a:t>Fish is to be eaten 4 times a week and white meat is supposed to be eaten 5 times a week.</a:t>
            </a:r>
          </a:p>
          <a:p>
            <a:r>
              <a:rPr lang="en-US" sz="2400" dirty="0" smtClean="0"/>
              <a:t>You are supposed to eat eggs 3 times a week and fruit 3 times a day.</a:t>
            </a:r>
          </a:p>
          <a:p>
            <a:endParaRPr lang="en-US" sz="2400" dirty="0" smtClean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3489008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30000"/>
    </mc:Choice>
    <mc:Fallback>
      <p:transition xmlns:p14="http://schemas.microsoft.com/office/powerpoint/2010/main" spd="slow" advClick="0" advTm="3000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dirty="0" smtClean="0"/>
              <a:t>Exercise is Important in all Diets</a:t>
            </a:r>
            <a:endParaRPr lang="en-US" sz="4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1600" y="1524000"/>
            <a:ext cx="6172200" cy="409422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447800" y="6096000"/>
            <a:ext cx="6172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http://</a:t>
            </a:r>
            <a:r>
              <a:rPr lang="en-US" sz="1200" dirty="0" err="1"/>
              <a:t>www.yogatrends.org</a:t>
            </a:r>
            <a:r>
              <a:rPr lang="en-US" sz="1200" dirty="0"/>
              <a:t>/blog/exercising-effortlessly-can-take-on-a-whole-new-meaning</a:t>
            </a:r>
          </a:p>
        </p:txBody>
      </p:sp>
    </p:spTree>
    <p:extLst>
      <p:ext uri="{BB962C8B-B14F-4D97-AF65-F5344CB8AC3E}">
        <p14:creationId xmlns:p14="http://schemas.microsoft.com/office/powerpoint/2010/main" val="2404401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30000"/>
    </mc:Choice>
    <mc:Fallback>
      <p:transition xmlns:p14="http://schemas.microsoft.com/office/powerpoint/2010/main" spd="slow" advClick="0" advTm="3000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Quiz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What is the main component of the Brigitte Diet?</a:t>
            </a:r>
          </a:p>
          <a:p>
            <a:pPr marL="457200" indent="-457200">
              <a:buFont typeface="+mj-lt"/>
              <a:buAutoNum type="alphaLcParenR"/>
            </a:pPr>
            <a:r>
              <a:rPr lang="en-US" sz="2400" dirty="0" smtClean="0"/>
              <a:t>Fish</a:t>
            </a:r>
          </a:p>
          <a:p>
            <a:pPr marL="457200" indent="-457200">
              <a:buFont typeface="+mj-lt"/>
              <a:buAutoNum type="alphaLcParenR"/>
            </a:pPr>
            <a:r>
              <a:rPr lang="en-US" sz="2400" dirty="0" smtClean="0"/>
              <a:t>Fruits and Vegetables</a:t>
            </a:r>
          </a:p>
          <a:p>
            <a:pPr marL="457200" indent="-457200">
              <a:buFont typeface="+mj-lt"/>
              <a:buAutoNum type="alphaLcParenR"/>
            </a:pPr>
            <a:r>
              <a:rPr lang="en-US" sz="2400" dirty="0" smtClean="0"/>
              <a:t>Water</a:t>
            </a:r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r>
              <a:rPr lang="en-US" sz="2400" dirty="0" smtClean="0"/>
              <a:t>2.   How many calories are you allowed to eat per day if you are</a:t>
            </a:r>
          </a:p>
          <a:p>
            <a:pPr marL="0" indent="0">
              <a:buNone/>
            </a:pPr>
            <a:r>
              <a:rPr lang="en-US" sz="2400" dirty="0" smtClean="0"/>
              <a:t>      on Dr</a:t>
            </a:r>
            <a:r>
              <a:rPr lang="en-US" sz="2400" dirty="0"/>
              <a:t>. Schlusener’s </a:t>
            </a:r>
            <a:r>
              <a:rPr lang="en-US" sz="2400" dirty="0" smtClean="0"/>
              <a:t>diet?</a:t>
            </a:r>
          </a:p>
          <a:p>
            <a:pPr marL="457200" indent="-457200">
              <a:buFont typeface="+mj-lt"/>
              <a:buAutoNum type="alphaLcParenR"/>
            </a:pPr>
            <a:r>
              <a:rPr lang="en-US" sz="2400" dirty="0" smtClean="0"/>
              <a:t>360</a:t>
            </a:r>
          </a:p>
          <a:p>
            <a:pPr marL="457200" indent="-457200">
              <a:buFont typeface="+mj-lt"/>
              <a:buAutoNum type="alphaLcParenR"/>
            </a:pPr>
            <a:r>
              <a:rPr lang="en-US" sz="2400" dirty="0" smtClean="0"/>
              <a:t>250</a:t>
            </a:r>
          </a:p>
          <a:p>
            <a:pPr marL="457200" indent="-457200">
              <a:buFont typeface="+mj-lt"/>
              <a:buAutoNum type="alphaLcParenR"/>
            </a:pPr>
            <a:r>
              <a:rPr lang="en-US" sz="2400" dirty="0" smtClean="0"/>
              <a:t>100                        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7541019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30000"/>
    </mc:Choice>
    <mc:Fallback>
      <p:transition xmlns:p14="http://schemas.microsoft.com/office/powerpoint/2010/main" spd="slow" advClick="0" advTm="3000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Answers 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2400" dirty="0" smtClean="0"/>
              <a:t>B.</a:t>
            </a:r>
          </a:p>
          <a:p>
            <a:pPr marL="514350" indent="-514350">
              <a:buFont typeface="+mj-lt"/>
              <a:buAutoNum type="arabicPeriod"/>
            </a:pPr>
            <a:endParaRPr lang="en-US" sz="2400" dirty="0"/>
          </a:p>
          <a:p>
            <a:pPr marL="514350" indent="-514350">
              <a:buFont typeface="+mj-lt"/>
              <a:buAutoNum type="arabicPeriod"/>
            </a:pPr>
            <a:endParaRPr lang="en-US" sz="2400" dirty="0" smtClean="0"/>
          </a:p>
          <a:p>
            <a:pPr marL="514350" indent="-514350">
              <a:buFont typeface="+mj-lt"/>
              <a:buAutoNum type="arabicPeriod"/>
            </a:pPr>
            <a:r>
              <a:rPr lang="en-US" sz="2400" dirty="0" smtClean="0"/>
              <a:t>A.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3518068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30000"/>
    </mc:Choice>
    <mc:Fallback>
      <p:transition xmlns:p14="http://schemas.microsoft.com/office/powerpoint/2010/main" spd="slow" advClick="0" advTm="3000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Summer">
  <a:themeElements>
    <a:clrScheme name="Summer">
      <a:dk1>
        <a:sysClr val="windowText" lastClr="000000"/>
      </a:dk1>
      <a:lt1>
        <a:sysClr val="window" lastClr="FFFFFF"/>
      </a:lt1>
      <a:dk2>
        <a:srgbClr val="D16207"/>
      </a:dk2>
      <a:lt2>
        <a:srgbClr val="F0B31E"/>
      </a:lt2>
      <a:accent1>
        <a:srgbClr val="51A6C2"/>
      </a:accent1>
      <a:accent2>
        <a:srgbClr val="51C2A9"/>
      </a:accent2>
      <a:accent3>
        <a:srgbClr val="7EC251"/>
      </a:accent3>
      <a:accent4>
        <a:srgbClr val="E1DC53"/>
      </a:accent4>
      <a:accent5>
        <a:srgbClr val="B54721"/>
      </a:accent5>
      <a:accent6>
        <a:srgbClr val="A16BB1"/>
      </a:accent6>
      <a:hlink>
        <a:srgbClr val="A40A06"/>
      </a:hlink>
      <a:folHlink>
        <a:srgbClr val="837F16"/>
      </a:folHlink>
    </a:clrScheme>
    <a:fontScheme name="Summer">
      <a:majorFont>
        <a:latin typeface="Century Gothic"/>
        <a:ea typeface=""/>
        <a:cs typeface=""/>
        <a:font script="Jpan" typeface="ヒラギノ丸ゴ Pro W4"/>
        <a:font script="Hans" typeface="宋体"/>
        <a:font script="Hant" typeface="新細明體"/>
      </a:majorFont>
      <a:minorFont>
        <a:latin typeface="Century Gothic"/>
        <a:ea typeface=""/>
        <a:cs typeface=""/>
        <a:font script="Jpan" typeface="ヒラギノ丸ゴ Pro W4"/>
        <a:font script="Hans" typeface="宋体"/>
        <a:font script="Hant" typeface="新細明體"/>
      </a:minorFont>
    </a:fontScheme>
    <a:fmtScheme name="Summer">
      <a:fillStyleLst>
        <a:solidFill>
          <a:schemeClr val="phClr"/>
        </a:solidFill>
        <a:solidFill>
          <a:schemeClr val="phClr">
            <a:tint val="90000"/>
            <a:satMod val="135000"/>
          </a:schemeClr>
        </a:solidFill>
        <a:solidFill>
          <a:schemeClr val="phClr">
            <a:shade val="80000"/>
            <a:satMod val="110000"/>
          </a:schemeClr>
        </a:solidFill>
      </a:fillStyleLst>
      <a:lnStyleLst>
        <a:ln w="9525" cap="flat" cmpd="sng" algn="ctr">
          <a:solidFill>
            <a:schemeClr val="phClr">
              <a:satMod val="135000"/>
            </a:schemeClr>
          </a:solidFill>
          <a:prstDash val="solid"/>
        </a:ln>
        <a:ln w="25400" cap="flat" cmpd="sng" algn="ctr">
          <a:solidFill>
            <a:schemeClr val="phClr">
              <a:satMod val="150000"/>
            </a:schemeClr>
          </a:solidFill>
          <a:prstDash val="solid"/>
        </a:ln>
        <a:ln w="38100" cap="flat" cmpd="sng" algn="ctr">
          <a:solidFill>
            <a:schemeClr val="phClr"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76200" sx="101000" sy="101000" algn="ctr" rotWithShape="0">
              <a:srgbClr val="000000">
                <a:alpha val="50000"/>
              </a:srgbClr>
            </a:outerShdw>
            <a:reflection blurRad="12700" stA="20000" endPos="35000" dist="63500" dir="5400000" sy="-100000" rotWithShape="0"/>
          </a:effectLst>
        </a:effectStyle>
        <a:effectStyle>
          <a:effectLst>
            <a:outerShdw blurRad="127000" sx="103000" sy="103000" algn="ctr" rotWithShape="0">
              <a:srgbClr val="FFFFFF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morning" dir="t">
              <a:rot lat="0" lon="0" rev="1200000"/>
            </a:lightRig>
          </a:scene3d>
          <a:sp3d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/>
            </a:gs>
            <a:gs pos="100000">
              <a:schemeClr val="tx2"/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Summer.thmx</Template>
  <TotalTime>109</TotalTime>
  <Words>582</Words>
  <Application>Microsoft Macintosh PowerPoint</Application>
  <PresentationFormat>On-screen Show (4:3)</PresentationFormat>
  <Paragraphs>52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Summer</vt:lpstr>
      <vt:lpstr>Diets in Germany </vt:lpstr>
      <vt:lpstr>Brigitte Diet </vt:lpstr>
      <vt:lpstr>Main component of the Brigitte Diet</vt:lpstr>
      <vt:lpstr>Dr. Schlusener’s Diet </vt:lpstr>
      <vt:lpstr>Wasa Crackers </vt:lpstr>
      <vt:lpstr>German Diet </vt:lpstr>
      <vt:lpstr>Exercise is Important in all Diets</vt:lpstr>
      <vt:lpstr>Quiz</vt:lpstr>
      <vt:lpstr>Answers </vt:lpstr>
      <vt:lpstr>Bibliography</vt:lpstr>
      <vt:lpstr>PowerPoint Presentation</vt:lpstr>
    </vt:vector>
  </TitlesOfParts>
  <Company>SCS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Diets in Germany </dc:title>
  <dc:creator>SCSadmin</dc:creator>
  <cp:lastModifiedBy>rr</cp:lastModifiedBy>
  <cp:revision>15</cp:revision>
  <dcterms:created xsi:type="dcterms:W3CDTF">2013-01-16T12:35:29Z</dcterms:created>
  <dcterms:modified xsi:type="dcterms:W3CDTF">2013-01-18T04:04:17Z</dcterms:modified>
</cp:coreProperties>
</file>